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58" r:id="rId2"/>
    <p:sldId id="259" r:id="rId3"/>
  </p:sldIdLst>
  <p:sldSz cx="12192000" cy="16256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35" d="100"/>
          <a:sy n="35" d="100"/>
        </p:scale>
        <p:origin x="70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49C0D2C1-EB2C-447B-909C-E926B14E4E5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20900" y="1233488"/>
            <a:ext cx="24939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A8569B19-195E-4638-8D49-D0AF47FFE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86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03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0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59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11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812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370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8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9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03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48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4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F8696-FD69-4C52-A1E3-DB8D83C96674}" type="datetimeFigureOut">
              <a:rPr kumimoji="1" lang="ja-JP" altLang="en-US" smtClean="0"/>
              <a:t>2023/10/31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1FD83-370B-4C1F-AC0F-548BFFD7D2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883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kumimoji="1"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.JPG"/><Relationship Id="rId21" Type="http://schemas.openxmlformats.org/officeDocument/2006/relationships/hyperlink" Target="https://japan-year.info/archives/8680.html" TargetMode="External"/><Relationship Id="rId42" Type="http://schemas.openxmlformats.org/officeDocument/2006/relationships/image" Target="../media/image21.png"/><Relationship Id="rId63" Type="http://schemas.openxmlformats.org/officeDocument/2006/relationships/hyperlink" Target="https://japaclip.com/arigato-gozaimashita-thank-you-past-in-japanese/" TargetMode="External"/><Relationship Id="rId84" Type="http://schemas.openxmlformats.org/officeDocument/2006/relationships/image" Target="../media/image42.png"/><Relationship Id="rId138" Type="http://schemas.openxmlformats.org/officeDocument/2006/relationships/image" Target="../media/image73.jpg"/><Relationship Id="rId107" Type="http://schemas.openxmlformats.org/officeDocument/2006/relationships/hyperlink" Target="https://www.irasutoya.com/2012/04/blog-post_09.html" TargetMode="External"/><Relationship Id="rId11" Type="http://schemas.openxmlformats.org/officeDocument/2006/relationships/hyperlink" Target="https://www.ac-illust.com/main/detail.php?id=1221216&amp;word=%E5%AD%90%E4%BE%9B%E9%81%94%E3%81%AE%E3%83%8F%E3%83%AD%E3%82%A6%E3%82%A3%E3%83%B3%E3%83%91%E3%83%BC%E3%83%86%E3%82%A3" TargetMode="External"/><Relationship Id="rId32" Type="http://schemas.openxmlformats.org/officeDocument/2006/relationships/image" Target="../media/image16.jpg"/><Relationship Id="rId53" Type="http://schemas.openxmlformats.org/officeDocument/2006/relationships/hyperlink" Target="https://www.irasutoya.com/2018/09/blog-post_369.html" TargetMode="External"/><Relationship Id="rId74" Type="http://schemas.openxmlformats.org/officeDocument/2006/relationships/image" Target="../media/image37.jpeg"/><Relationship Id="rId128" Type="http://schemas.openxmlformats.org/officeDocument/2006/relationships/image" Target="../media/image68.png"/><Relationship Id="rId149" Type="http://schemas.openxmlformats.org/officeDocument/2006/relationships/hyperlink" Target="https://www.sozailab.jp/sozai/detail/64915/" TargetMode="External"/><Relationship Id="rId5" Type="http://schemas.openxmlformats.org/officeDocument/2006/relationships/hyperlink" Target="https://www.clipartmax.com/max/m2i8d3A0G6i8N4H7/" TargetMode="External"/><Relationship Id="rId95" Type="http://schemas.openxmlformats.org/officeDocument/2006/relationships/hyperlink" Target="https://www.ac-illust.com/main/search_result.php?word=%E8%AA%95%E7%94%9F%E6%97%A5%E3%81%8A%E3%82%81%E3%81%A7%E3%81%A8%E3%81%86" TargetMode="External"/><Relationship Id="rId22" Type="http://schemas.openxmlformats.org/officeDocument/2006/relationships/image" Target="../media/image11.png"/><Relationship Id="rId27" Type="http://schemas.openxmlformats.org/officeDocument/2006/relationships/hyperlink" Target="https://illust-stock.com/halloween-obake" TargetMode="External"/><Relationship Id="rId43" Type="http://schemas.openxmlformats.org/officeDocument/2006/relationships/hyperlink" Target="https://illustkun.com/keirou-kanreki/" TargetMode="Externa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hyperlink" Target="https://creazilla.com/nodes/13184-baked-sweet-potato-clipart" TargetMode="External"/><Relationship Id="rId113" Type="http://schemas.openxmlformats.org/officeDocument/2006/relationships/hyperlink" Target="https://newfaceminimal.hateblo.jp/entry/birthday/level37" TargetMode="External"/><Relationship Id="rId118" Type="http://schemas.openxmlformats.org/officeDocument/2006/relationships/image" Target="../media/image60.jpeg"/><Relationship Id="rId134" Type="http://schemas.openxmlformats.org/officeDocument/2006/relationships/image" Target="../media/image71.png"/><Relationship Id="rId139" Type="http://schemas.openxmlformats.org/officeDocument/2006/relationships/hyperlink" Target="https://insatsusozai.net/m/au-h1.html" TargetMode="External"/><Relationship Id="rId80" Type="http://schemas.openxmlformats.org/officeDocument/2006/relationships/image" Target="../media/image40.png"/><Relationship Id="rId85" Type="http://schemas.openxmlformats.org/officeDocument/2006/relationships/hyperlink" Target="https://arimizutoso.jp/blog/26598/" TargetMode="External"/><Relationship Id="rId150" Type="http://schemas.openxmlformats.org/officeDocument/2006/relationships/image" Target="../media/image79.png"/><Relationship Id="rId12" Type="http://schemas.openxmlformats.org/officeDocument/2006/relationships/image" Target="../media/image6.jpeg"/><Relationship Id="rId17" Type="http://schemas.openxmlformats.org/officeDocument/2006/relationships/hyperlink" Target="https://summary.fc2.com/summary.php?p=1&amp;summary_cd=100629968" TargetMode="External"/><Relationship Id="rId33" Type="http://schemas.openxmlformats.org/officeDocument/2006/relationships/hyperlink" Target="https://www.sozailab.jp/sozai/detail/34979/" TargetMode="External"/><Relationship Id="rId38" Type="http://schemas.openxmlformats.org/officeDocument/2006/relationships/image" Target="../media/image19.png"/><Relationship Id="rId59" Type="http://schemas.openxmlformats.org/officeDocument/2006/relationships/hyperlink" Target="https://dodgego.com/handfuls910/w08ozau0.html" TargetMode="External"/><Relationship Id="rId103" Type="http://schemas.openxmlformats.org/officeDocument/2006/relationships/hyperlink" Target="https://www.illust-pocket.com/keyword/%E8%AA%95%E7%94%9F%E6%97%A5" TargetMode="External"/><Relationship Id="rId108" Type="http://schemas.openxmlformats.org/officeDocument/2006/relationships/image" Target="../media/image54.jpg"/><Relationship Id="rId124" Type="http://schemas.openxmlformats.org/officeDocument/2006/relationships/image" Target="../media/image66.png"/><Relationship Id="rId129" Type="http://schemas.openxmlformats.org/officeDocument/2006/relationships/hyperlink" Target="https://vectorshelf.com/ot026/" TargetMode="External"/><Relationship Id="rId54" Type="http://schemas.openxmlformats.org/officeDocument/2006/relationships/image" Target="../media/image27.jpg"/><Relationship Id="rId70" Type="http://schemas.openxmlformats.org/officeDocument/2006/relationships/image" Target="../media/image35.jpeg"/><Relationship Id="rId75" Type="http://schemas.openxmlformats.org/officeDocument/2006/relationships/hyperlink" Target="https://ameblojpftty.blogspot.com/2021/04/154373.html" TargetMode="External"/><Relationship Id="rId91" Type="http://schemas.openxmlformats.org/officeDocument/2006/relationships/hyperlink" Target="https://www.pinterest.jp/pin/692076667724603398/" TargetMode="External"/><Relationship Id="rId96" Type="http://schemas.openxmlformats.org/officeDocument/2006/relationships/image" Target="../media/image48.jpeg"/><Relationship Id="rId140" Type="http://schemas.openxmlformats.org/officeDocument/2006/relationships/image" Target="../media/image74.png"/><Relationship Id="rId145" Type="http://schemas.openxmlformats.org/officeDocument/2006/relationships/hyperlink" Target="https://www.sozailab.jp/sozai/detail/110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23" Type="http://schemas.openxmlformats.org/officeDocument/2006/relationships/hyperlink" Target="https://illustmansion.com/fall/halloween/obake" TargetMode="External"/><Relationship Id="rId28" Type="http://schemas.openxmlformats.org/officeDocument/2006/relationships/image" Target="../media/image14.jpg"/><Relationship Id="rId49" Type="http://schemas.openxmlformats.org/officeDocument/2006/relationships/hyperlink" Target="https://muryoirasutogazo.taylormaephotography.org/1-100-3-3/%E6%95%AC%E8%80%81%E3%81%AE%E6%97%A5-%E3%82%A4%E3%83%A9%E3%82%B9%E3%83%88-%E7%84%A1%E6%96%99-%E6%95%AC%E8%80%81%E3%81%AE%E6%97%A5-%E3%82%A4%E3%83%A9%E3%82%B9%E3%83%88-%E7%84%A1%E6%96%99-%E3%81%8B/" TargetMode="External"/><Relationship Id="rId114" Type="http://schemas.openxmlformats.org/officeDocument/2006/relationships/image" Target="../media/image57.png"/><Relationship Id="rId119" Type="http://schemas.openxmlformats.org/officeDocument/2006/relationships/image" Target="../media/image61.jpeg"/><Relationship Id="rId44" Type="http://schemas.openxmlformats.org/officeDocument/2006/relationships/image" Target="../media/image22.png"/><Relationship Id="rId60" Type="http://schemas.openxmlformats.org/officeDocument/2006/relationships/image" Target="../media/image30.jpeg"/><Relationship Id="rId65" Type="http://schemas.openxmlformats.org/officeDocument/2006/relationships/hyperlink" Target="https://japaclip.com/kansha-appreciation-in-japanese/" TargetMode="External"/><Relationship Id="rId81" Type="http://schemas.openxmlformats.org/officeDocument/2006/relationships/hyperlink" Target="https://illust-imt.jp/archives/003511/" TargetMode="External"/><Relationship Id="rId86" Type="http://schemas.openxmlformats.org/officeDocument/2006/relationships/image" Target="../media/image43.jpg"/><Relationship Id="rId130" Type="http://schemas.openxmlformats.org/officeDocument/2006/relationships/image" Target="../media/image69.png"/><Relationship Id="rId135" Type="http://schemas.openxmlformats.org/officeDocument/2006/relationships/hyperlink" Target="https://kodoira.com/moji4/" TargetMode="External"/><Relationship Id="rId151" Type="http://schemas.openxmlformats.org/officeDocument/2006/relationships/hyperlink" Target="https://jpdiamukpict6iv2.blogspot.com/2021/08/10-286465-10.html" TargetMode="External"/><Relationship Id="rId13" Type="http://schemas.openxmlformats.org/officeDocument/2006/relationships/hyperlink" Target="https://www.ac-illust.com/main/detail.php?id=903438&amp;word=%E3%83%8F%E3%83%AD%E3%82%A6%E3%82%A3%E3%83%B3%E3%82%AC%E3%83%BC%E3%83%A9%E3%83%B3%E3%83%89" TargetMode="External"/><Relationship Id="rId18" Type="http://schemas.openxmlformats.org/officeDocument/2006/relationships/image" Target="../media/image9.png"/><Relationship Id="rId39" Type="http://schemas.openxmlformats.org/officeDocument/2006/relationships/hyperlink" Target="https://maplab-icon.com/blog-entry-447.html" TargetMode="External"/><Relationship Id="rId109" Type="http://schemas.openxmlformats.org/officeDocument/2006/relationships/hyperlink" Target="https://pixjospitu.web.app/yuwedo-%E8%AA%95%E7%94%9F%E6%97%A5-%E3%82%A4%E3%83%A9%E3%82%B9%E3%83%88-%E3%81%8B%E3%82%8F%E3%81%84%E3%81%84.html" TargetMode="External"/><Relationship Id="rId34" Type="http://schemas.openxmlformats.org/officeDocument/2006/relationships/image" Target="../media/image17.png"/><Relationship Id="rId50" Type="http://schemas.openxmlformats.org/officeDocument/2006/relationships/image" Target="../media/image25.jpg"/><Relationship Id="rId55" Type="http://schemas.openxmlformats.org/officeDocument/2006/relationships/hyperlink" Target="https://www.koubouai.jp/%E6%95%AC%E8%80%81-%E4%BC%9A-%E7%84%A1%E6%96%99-%E3%82%A4%E3%83%A9%E3%82%B9%E3%83%88" TargetMode="External"/><Relationship Id="rId76" Type="http://schemas.openxmlformats.org/officeDocument/2006/relationships/image" Target="../media/image38.png"/><Relationship Id="rId97" Type="http://schemas.openxmlformats.org/officeDocument/2006/relationships/hyperlink" Target="https://www.ac-illust.com/main/detail.php?id=1542749&amp;word=%E3%83%95%E3%83%AC%E3%83%BC%E3%83%A0%E3%80%80%E6%89%8B%E6%9B%B8%E3%81%8D" TargetMode="External"/><Relationship Id="rId104" Type="http://schemas.openxmlformats.org/officeDocument/2006/relationships/image" Target="../media/image52.png"/><Relationship Id="rId120" Type="http://schemas.openxmlformats.org/officeDocument/2006/relationships/image" Target="../media/image62.jpeg"/><Relationship Id="rId125" Type="http://schemas.openxmlformats.org/officeDocument/2006/relationships/hyperlink" Target="https://illust-dayori.com/2018/07/96/" TargetMode="External"/><Relationship Id="rId141" Type="http://schemas.openxmlformats.org/officeDocument/2006/relationships/hyperlink" Target="https://twitter.com/andantejel/status/1050518928261181440?lang=ar" TargetMode="External"/><Relationship Id="rId146" Type="http://schemas.openxmlformats.org/officeDocument/2006/relationships/image" Target="../media/image77.png"/><Relationship Id="rId7" Type="http://schemas.openxmlformats.org/officeDocument/2006/relationships/hyperlink" Target="https://www.pinterest.jp/pin/832532681100371045/" TargetMode="External"/><Relationship Id="rId71" Type="http://schemas.openxmlformats.org/officeDocument/2006/relationships/hyperlink" Target="https://jp.isolasi.xyz/nekali-%E3%82%A4%E3%83%A9%E3%82%B9%E3%83%88-%E7%B4%A0%E6%9D%90-%E3%82%B9%E3%82%A4%E3%83%BC%E3%83%88-%E3%83%9D%E3%83%86%E3%83%88-%E3%82%A4%E3%83%A9%E3%82%B9%E3%83%88.html" TargetMode="External"/><Relationship Id="rId92" Type="http://schemas.openxmlformats.org/officeDocument/2006/relationships/image" Target="../media/image46.jpeg"/><Relationship Id="rId2" Type="http://schemas.openxmlformats.org/officeDocument/2006/relationships/image" Target="../media/image1.png"/><Relationship Id="rId29" Type="http://schemas.openxmlformats.org/officeDocument/2006/relationships/hyperlink" Target="https://mungfali.com/post/D545DDE7E43E265A81271E636272B3B761AFE46E" TargetMode="External"/><Relationship Id="rId24" Type="http://schemas.openxmlformats.org/officeDocument/2006/relationships/image" Target="../media/image12.jpg"/><Relationship Id="rId40" Type="http://schemas.openxmlformats.org/officeDocument/2006/relationships/image" Target="../media/image20.png"/><Relationship Id="rId45" Type="http://schemas.openxmlformats.org/officeDocument/2006/relationships/hyperlink" Target="https://www.irasutoya.com/2012/06/blog-post_331.html" TargetMode="External"/><Relationship Id="rId66" Type="http://schemas.openxmlformats.org/officeDocument/2006/relationships/image" Target="../media/image33.png"/><Relationship Id="rId87" Type="http://schemas.openxmlformats.org/officeDocument/2006/relationships/hyperlink" Target="https://www.sozailab.jp/sozai/detail/2030/" TargetMode="External"/><Relationship Id="rId110" Type="http://schemas.openxmlformats.org/officeDocument/2006/relationships/image" Target="../media/image55.png"/><Relationship Id="rId115" Type="http://schemas.openxmlformats.org/officeDocument/2006/relationships/hyperlink" Target="http://www.openbar.jp/geniuslove/bing.php?/images/search?q=%E3%81%8A%E8%AA%95%E7%94%9F%E6%97%A5%E3%81%8A%E3%82%81%E3%81%A7%E3%81%A8%E3%81%86+%E3%82%A4%E3%83%A9%E3%82%B9%E3%83%88+%E7%84%A1%E6%96%99&amp;id=DE20FE30EF3AA48AA0F99DDE94425FB67171FCF5&amp;FORM=IQFRBA" TargetMode="External"/><Relationship Id="rId131" Type="http://schemas.openxmlformats.org/officeDocument/2006/relationships/hyperlink" Target="https://kodoira.com/moji1/" TargetMode="External"/><Relationship Id="rId136" Type="http://schemas.openxmlformats.org/officeDocument/2006/relationships/image" Target="../media/image72.png"/><Relationship Id="rId61" Type="http://schemas.openxmlformats.org/officeDocument/2006/relationships/hyperlink" Target="https://www.ac-illust.com/main/search_result.php?word=%E3%81%84%E3%81%A4%E3%82%82%E3%81%82%E3%82%8A%E3%81%8C%E3%81%A8%E3%81%86%E3%81%94%E3%81%96%E3%81%84%E3%81%BE%E3%81%99" TargetMode="External"/><Relationship Id="rId82" Type="http://schemas.openxmlformats.org/officeDocument/2006/relationships/image" Target="../media/image41.jpg"/><Relationship Id="rId152" Type="http://schemas.openxmlformats.org/officeDocument/2006/relationships/image" Target="../media/image80.JPG"/><Relationship Id="rId19" Type="http://schemas.openxmlformats.org/officeDocument/2006/relationships/hyperlink" Target="https://illust-dayori.com/2018/08/113/" TargetMode="Externa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hyperlink" Target="https://kodoira.com/kasou3/" TargetMode="External"/><Relationship Id="rId56" Type="http://schemas.openxmlformats.org/officeDocument/2006/relationships/image" Target="../media/image28.png"/><Relationship Id="rId77" Type="http://schemas.openxmlformats.org/officeDocument/2006/relationships/hyperlink" Target="https://frame-illust.com/?p=4350" TargetMode="External"/><Relationship Id="rId100" Type="http://schemas.openxmlformats.org/officeDocument/2006/relationships/image" Target="../media/image50.jpg"/><Relationship Id="rId105" Type="http://schemas.openxmlformats.org/officeDocument/2006/relationships/hyperlink" Target="https://illustkun-jp.blogspot.com/2020/02/blog-post_27.html" TargetMode="External"/><Relationship Id="rId126" Type="http://schemas.openxmlformats.org/officeDocument/2006/relationships/image" Target="../media/image67.png"/><Relationship Id="rId147" Type="http://schemas.openxmlformats.org/officeDocument/2006/relationships/hyperlink" Target="https://www.sozailab.jp/sozai/detail/66861/" TargetMode="External"/><Relationship Id="rId8" Type="http://schemas.openxmlformats.org/officeDocument/2006/relationships/image" Target="../media/image4.png"/><Relationship Id="rId51" Type="http://schemas.openxmlformats.org/officeDocument/2006/relationships/hyperlink" Target="https://mbaheblogjp34z5.blogspot.com/2021/08/215133.html" TargetMode="External"/><Relationship Id="rId72" Type="http://schemas.openxmlformats.org/officeDocument/2006/relationships/image" Target="../media/image36.jpg"/><Relationship Id="rId93" Type="http://schemas.openxmlformats.org/officeDocument/2006/relationships/hyperlink" Target="https://www.istockphoto.com/jp/%E3%83%99%E3%82%AF%E3%82%BF%E3%83%BC/%E5%B9%B8%E3%81%9B%E3%81%AA%E8%AA%95%E7%94%9F%E6%97%A5%E3%81%AE%E8%A3%85%E9%A3%BE%E6%9E%A0-gm694306964-128368017" TargetMode="External"/><Relationship Id="rId98" Type="http://schemas.openxmlformats.org/officeDocument/2006/relationships/image" Target="../media/image49.jpg"/><Relationship Id="rId121" Type="http://schemas.openxmlformats.org/officeDocument/2006/relationships/image" Target="../media/image63.jpeg"/><Relationship Id="rId142" Type="http://schemas.openxmlformats.org/officeDocument/2006/relationships/image" Target="../media/image75.png"/><Relationship Id="rId3" Type="http://schemas.openxmlformats.org/officeDocument/2006/relationships/hyperlink" Target="https://gahag.net/011623-maple-autumn-leaves/" TargetMode="External"/><Relationship Id="rId25" Type="http://schemas.openxmlformats.org/officeDocument/2006/relationships/hyperlink" Target="https://www.sozailab.jp/sozai/detail/51885/" TargetMode="External"/><Relationship Id="rId46" Type="http://schemas.openxmlformats.org/officeDocument/2006/relationships/image" Target="../media/image23.png"/><Relationship Id="rId67" Type="http://schemas.openxmlformats.org/officeDocument/2006/relationships/hyperlink" Target="https://www.irasutoya.com/2014/11/blog-post_181.html" TargetMode="External"/><Relationship Id="rId116" Type="http://schemas.openxmlformats.org/officeDocument/2006/relationships/image" Target="../media/image58.JPG"/><Relationship Id="rId137" Type="http://schemas.openxmlformats.org/officeDocument/2006/relationships/hyperlink" Target="https://kodoira.com/cat3/" TargetMode="External"/><Relationship Id="rId20" Type="http://schemas.openxmlformats.org/officeDocument/2006/relationships/image" Target="../media/image10.jpg"/><Relationship Id="rId41" Type="http://schemas.openxmlformats.org/officeDocument/2006/relationships/hyperlink" Target="http://www.human-nw.com/blog/ohama/" TargetMode="External"/><Relationship Id="rId62" Type="http://schemas.openxmlformats.org/officeDocument/2006/relationships/image" Target="../media/image31.png"/><Relationship Id="rId83" Type="http://schemas.openxmlformats.org/officeDocument/2006/relationships/hyperlink" Target="https://www.sozailab.jp/sozai/detail/34078/" TargetMode="External"/><Relationship Id="rId88" Type="http://schemas.openxmlformats.org/officeDocument/2006/relationships/image" Target="../media/image44.png"/><Relationship Id="rId111" Type="http://schemas.openxmlformats.org/officeDocument/2006/relationships/hyperlink" Target="https://ameblo.jp/suzuki3737/entry-12334233495.html" TargetMode="External"/><Relationship Id="rId132" Type="http://schemas.openxmlformats.org/officeDocument/2006/relationships/image" Target="../media/image70.jpeg"/><Relationship Id="rId15" Type="http://schemas.openxmlformats.org/officeDocument/2006/relationships/hyperlink" Target="https://kodoira.com/waku3/" TargetMode="External"/><Relationship Id="rId36" Type="http://schemas.openxmlformats.org/officeDocument/2006/relationships/image" Target="../media/image18.png"/><Relationship Id="rId57" Type="http://schemas.openxmlformats.org/officeDocument/2006/relationships/hyperlink" Target="http://bustibras.co.za/decisiveness47-z57sfcrt3.html" TargetMode="External"/><Relationship Id="rId106" Type="http://schemas.openxmlformats.org/officeDocument/2006/relationships/image" Target="../media/image53.png"/><Relationship Id="rId127" Type="http://schemas.openxmlformats.org/officeDocument/2006/relationships/hyperlink" Target="https://illustmansion.com/event/halloween/trick-or-treat" TargetMode="External"/><Relationship Id="rId10" Type="http://schemas.openxmlformats.org/officeDocument/2006/relationships/image" Target="../media/image5.jpeg"/><Relationship Id="rId31" Type="http://schemas.openxmlformats.org/officeDocument/2006/relationships/hyperlink" Target="https://kodoira.com/kabotya11/" TargetMode="External"/><Relationship Id="rId52" Type="http://schemas.openxmlformats.org/officeDocument/2006/relationships/image" Target="../media/image26.png"/><Relationship Id="rId73" Type="http://schemas.openxmlformats.org/officeDocument/2006/relationships/hyperlink" Target="https://irasutomantul.blogspot.com/2020/07/blog-post_870.html" TargetMode="External"/><Relationship Id="rId78" Type="http://schemas.openxmlformats.org/officeDocument/2006/relationships/image" Target="../media/image39.png"/><Relationship Id="rId94" Type="http://schemas.openxmlformats.org/officeDocument/2006/relationships/image" Target="../media/image47.jpeg"/><Relationship Id="rId99" Type="http://schemas.openxmlformats.org/officeDocument/2006/relationships/hyperlink" Target="https://www.sozailab.jp/sozai/detail/58754/" TargetMode="External"/><Relationship Id="rId101" Type="http://schemas.openxmlformats.org/officeDocument/2006/relationships/hyperlink" Target="https://mbaheblogjporzb.blogspot.com/2021/04/119691.html" TargetMode="External"/><Relationship Id="rId122" Type="http://schemas.openxmlformats.org/officeDocument/2006/relationships/image" Target="../media/image64.jpeg"/><Relationship Id="rId143" Type="http://schemas.openxmlformats.org/officeDocument/2006/relationships/hyperlink" Target="https://illust-dayori.com/2018/07/76/" TargetMode="External"/><Relationship Id="rId148" Type="http://schemas.openxmlformats.org/officeDocument/2006/relationships/image" Target="../media/image78.jpeg"/><Relationship Id="rId4" Type="http://schemas.openxmlformats.org/officeDocument/2006/relationships/image" Target="../media/image2.png"/><Relationship Id="rId9" Type="http://schemas.openxmlformats.org/officeDocument/2006/relationships/hyperlink" Target="https://www.season-freeillust.com/autumn/autumn-l06.html" TargetMode="External"/><Relationship Id="rId26" Type="http://schemas.openxmlformats.org/officeDocument/2006/relationships/image" Target="../media/image13.png"/><Relationship Id="rId47" Type="http://schemas.openxmlformats.org/officeDocument/2006/relationships/hyperlink" Target="https://illust8.com/contents/1239" TargetMode="External"/><Relationship Id="rId68" Type="http://schemas.openxmlformats.org/officeDocument/2006/relationships/image" Target="../media/image34.png"/><Relationship Id="rId89" Type="http://schemas.openxmlformats.org/officeDocument/2006/relationships/hyperlink" Target="https://boxluhimage.web.app/huxepu-%E8%AA%95%E7%94%9F%E6%97%A5-%E6%9E%A0.html" TargetMode="External"/><Relationship Id="rId112" Type="http://schemas.openxmlformats.org/officeDocument/2006/relationships/image" Target="../media/image56.png"/><Relationship Id="rId133" Type="http://schemas.openxmlformats.org/officeDocument/2006/relationships/hyperlink" Target="https://www.ac-illust.com/main/detail.php?id=578794&amp;word=%E3%83%88%E3%83%AA%E3%83%83%E3%82%AF%E3%83%BB%E3%82%AA%E3%82%A2%E3%83%BB%E3%83%88%E3%83%AA%E3%83%BC%E3%83%88A-%E7%B4%AB" TargetMode="External"/><Relationship Id="rId16" Type="http://schemas.openxmlformats.org/officeDocument/2006/relationships/image" Target="../media/image8.png"/><Relationship Id="rId37" Type="http://schemas.openxmlformats.org/officeDocument/2006/relationships/hyperlink" Target="https://kodoira.com/sweets3/" TargetMode="External"/><Relationship Id="rId58" Type="http://schemas.openxmlformats.org/officeDocument/2006/relationships/image" Target="../media/image29.jpg"/><Relationship Id="rId79" Type="http://schemas.openxmlformats.org/officeDocument/2006/relationships/hyperlink" Target="https://www.sozailab.jp/sozai/detail/12218/" TargetMode="External"/><Relationship Id="rId102" Type="http://schemas.openxmlformats.org/officeDocument/2006/relationships/image" Target="../media/image51.jpg"/><Relationship Id="rId123" Type="http://schemas.openxmlformats.org/officeDocument/2006/relationships/image" Target="../media/image65.jpeg"/><Relationship Id="rId144" Type="http://schemas.openxmlformats.org/officeDocument/2006/relationships/image" Target="../media/image76.png"/><Relationship Id="rId90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hyperlink" Target="https://japaclip.com/birthday-cake/" TargetMode="External"/><Relationship Id="rId18" Type="http://schemas.openxmlformats.org/officeDocument/2006/relationships/image" Target="../media/image89.png"/><Relationship Id="rId26" Type="http://schemas.openxmlformats.org/officeDocument/2006/relationships/image" Target="../media/image37.jpeg"/><Relationship Id="rId39" Type="http://schemas.openxmlformats.org/officeDocument/2006/relationships/hyperlink" Target="https://sepulohikiakublog.blogspot.com/2021/07/10-266101-10.html" TargetMode="External"/><Relationship Id="rId21" Type="http://schemas.openxmlformats.org/officeDocument/2006/relationships/hyperlink" Target="https://www.tablerodecomando.com/%E3%82%AF%E3%83%A9%E3%83%83%E3%82%AB%E3%83%BC-%E3%83%AA%E3%83%9C%E3%83%B3-%E7%B4%A0%E6%9D%90-k.html" TargetMode="External"/><Relationship Id="rId34" Type="http://schemas.openxmlformats.org/officeDocument/2006/relationships/image" Target="../media/image94.jpg"/><Relationship Id="rId42" Type="http://schemas.openxmlformats.org/officeDocument/2006/relationships/image" Target="../media/image98.png"/><Relationship Id="rId47" Type="http://schemas.openxmlformats.org/officeDocument/2006/relationships/image" Target="../media/image53.png"/><Relationship Id="rId50" Type="http://schemas.openxmlformats.org/officeDocument/2006/relationships/image" Target="../media/image103.JPG"/><Relationship Id="rId55" Type="http://schemas.openxmlformats.org/officeDocument/2006/relationships/image" Target="../media/image107.png"/><Relationship Id="rId63" Type="http://schemas.openxmlformats.org/officeDocument/2006/relationships/image" Target="../media/image111.png"/><Relationship Id="rId7" Type="http://schemas.openxmlformats.org/officeDocument/2006/relationships/hyperlink" Target="https://azukichi.net/season/autumn/autumn0318.html" TargetMode="External"/><Relationship Id="rId2" Type="http://schemas.openxmlformats.org/officeDocument/2006/relationships/image" Target="../media/image81.jpg"/><Relationship Id="rId16" Type="http://schemas.openxmlformats.org/officeDocument/2006/relationships/image" Target="../media/image88.jpeg"/><Relationship Id="rId29" Type="http://schemas.openxmlformats.org/officeDocument/2006/relationships/hyperlink" Target="https://www.pinterest.jp/pin/842384305281956988/" TargetMode="External"/><Relationship Id="rId11" Type="http://schemas.openxmlformats.org/officeDocument/2006/relationships/hyperlink" Target="https://irasutonosekai.blogspot.com/2019/11/blog-post_2769.html" TargetMode="External"/><Relationship Id="rId24" Type="http://schemas.openxmlformats.org/officeDocument/2006/relationships/image" Target="../media/image33.png"/><Relationship Id="rId32" Type="http://schemas.openxmlformats.org/officeDocument/2006/relationships/image" Target="../media/image93.png"/><Relationship Id="rId37" Type="http://schemas.openxmlformats.org/officeDocument/2006/relationships/hyperlink" Target="https://www.sozailab.jp/sozai/detail/52553/" TargetMode="External"/><Relationship Id="rId40" Type="http://schemas.openxmlformats.org/officeDocument/2006/relationships/image" Target="../media/image97.jpg"/><Relationship Id="rId45" Type="http://schemas.openxmlformats.org/officeDocument/2006/relationships/image" Target="../media/image100.JPG"/><Relationship Id="rId53" Type="http://schemas.openxmlformats.org/officeDocument/2006/relationships/image" Target="../media/image106.png"/><Relationship Id="rId58" Type="http://schemas.openxmlformats.org/officeDocument/2006/relationships/hyperlink" Target="https://illust8.com/contents/9570" TargetMode="External"/><Relationship Id="rId5" Type="http://schemas.openxmlformats.org/officeDocument/2006/relationships/hyperlink" Target="https://azukichi.net/season/autumn/autumn0361.html" TargetMode="External"/><Relationship Id="rId61" Type="http://schemas.openxmlformats.org/officeDocument/2006/relationships/image" Target="../media/image110.png"/><Relationship Id="rId19" Type="http://schemas.openxmlformats.org/officeDocument/2006/relationships/hyperlink" Target="https://chicodeza.com/freeitems/momiji-illust.html" TargetMode="External"/><Relationship Id="rId14" Type="http://schemas.openxmlformats.org/officeDocument/2006/relationships/image" Target="../media/image87.png"/><Relationship Id="rId22" Type="http://schemas.openxmlformats.org/officeDocument/2006/relationships/image" Target="../media/image91.png"/><Relationship Id="rId27" Type="http://schemas.openxmlformats.org/officeDocument/2006/relationships/hyperlink" Target="https://ameblojpftty.blogspot.com/2021/04/154373.html" TargetMode="External"/><Relationship Id="rId30" Type="http://schemas.openxmlformats.org/officeDocument/2006/relationships/image" Target="../media/image34.png"/><Relationship Id="rId35" Type="http://schemas.openxmlformats.org/officeDocument/2006/relationships/hyperlink" Target="https://apixtursaeedzsc.blogspot.com/2021/08/111706.html" TargetMode="External"/><Relationship Id="rId43" Type="http://schemas.openxmlformats.org/officeDocument/2006/relationships/hyperlink" Target="https://blogjpmbahenw6u.blogspot.com/2021/08/238441.html" TargetMode="External"/><Relationship Id="rId48" Type="http://schemas.openxmlformats.org/officeDocument/2006/relationships/hyperlink" Target="https://www.irasutoya.com/2012/04/blog-post_09.html" TargetMode="External"/><Relationship Id="rId56" Type="http://schemas.openxmlformats.org/officeDocument/2006/relationships/hyperlink" Target="https://jairasutoya.blogspot.com/2021/01/blog-post_48.html" TargetMode="External"/><Relationship Id="rId64" Type="http://schemas.openxmlformats.org/officeDocument/2006/relationships/hyperlink" Target="https://japaneseclass.jp/trends/about/%E6%89%8B%E6%B4%97%E3%81%84" TargetMode="External"/><Relationship Id="rId8" Type="http://schemas.openxmlformats.org/officeDocument/2006/relationships/image" Target="../media/image84.jpg"/><Relationship Id="rId51" Type="http://schemas.openxmlformats.org/officeDocument/2006/relationships/image" Target="../media/image104.JPG"/><Relationship Id="rId3" Type="http://schemas.openxmlformats.org/officeDocument/2006/relationships/hyperlink" Target="https://tr.pinterest.com/pin/593630794622179915/" TargetMode="External"/><Relationship Id="rId12" Type="http://schemas.openxmlformats.org/officeDocument/2006/relationships/image" Target="../media/image86.png"/><Relationship Id="rId17" Type="http://schemas.openxmlformats.org/officeDocument/2006/relationships/hyperlink" Target="https://twitter.com/FootlacroixN" TargetMode="External"/><Relationship Id="rId25" Type="http://schemas.openxmlformats.org/officeDocument/2006/relationships/hyperlink" Target="https://www.irasutoya.com/2014/11/blog-post_181.html" TargetMode="External"/><Relationship Id="rId33" Type="http://schemas.openxmlformats.org/officeDocument/2006/relationships/hyperlink" Target="https://www.sozailab.jp/sozai/detail/27316/" TargetMode="External"/><Relationship Id="rId38" Type="http://schemas.openxmlformats.org/officeDocument/2006/relationships/image" Target="../media/image96.png"/><Relationship Id="rId46" Type="http://schemas.openxmlformats.org/officeDocument/2006/relationships/image" Target="../media/image101.JPG"/><Relationship Id="rId59" Type="http://schemas.openxmlformats.org/officeDocument/2006/relationships/image" Target="../media/image109.png"/><Relationship Id="rId20" Type="http://schemas.openxmlformats.org/officeDocument/2006/relationships/image" Target="../media/image90.png"/><Relationship Id="rId41" Type="http://schemas.openxmlformats.org/officeDocument/2006/relationships/hyperlink" Target="https://azukichi.net/season/autumn/autumn0349.html" TargetMode="External"/><Relationship Id="rId54" Type="http://schemas.openxmlformats.org/officeDocument/2006/relationships/hyperlink" Target="https://irasutokeloro.web.app/pexoni-%E7%BE%8E%E5%AE%B9%E5%B8%AB-%E3%83%95%E3%83%AA%E3%83%BC%E7%B4%A0%E6%9D%90.html" TargetMode="External"/><Relationship Id="rId62" Type="http://schemas.openxmlformats.org/officeDocument/2006/relationships/hyperlink" Target="https://ameblo.jp/kanadeph/entry-12635448884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g"/><Relationship Id="rId15" Type="http://schemas.openxmlformats.org/officeDocument/2006/relationships/hyperlink" Target="https://pic-aboo.com/material/birthday-cake-001/" TargetMode="External"/><Relationship Id="rId23" Type="http://schemas.openxmlformats.org/officeDocument/2006/relationships/hyperlink" Target="https://www.irasutoya.com/2012/04/blog-post_351.html" TargetMode="External"/><Relationship Id="rId28" Type="http://schemas.openxmlformats.org/officeDocument/2006/relationships/image" Target="../media/image92.png"/><Relationship Id="rId36" Type="http://schemas.openxmlformats.org/officeDocument/2006/relationships/image" Target="../media/image95.png"/><Relationship Id="rId49" Type="http://schemas.openxmlformats.org/officeDocument/2006/relationships/image" Target="../media/image102.JPG"/><Relationship Id="rId57" Type="http://schemas.openxmlformats.org/officeDocument/2006/relationships/image" Target="../media/image108.png"/><Relationship Id="rId10" Type="http://schemas.openxmlformats.org/officeDocument/2006/relationships/image" Target="../media/image85.png"/><Relationship Id="rId31" Type="http://schemas.openxmlformats.org/officeDocument/2006/relationships/hyperlink" Target="https://creazilla.com/nodes/13184-baked-sweet-potato-clipart" TargetMode="External"/><Relationship Id="rId44" Type="http://schemas.openxmlformats.org/officeDocument/2006/relationships/image" Target="../media/image99.JPG"/><Relationship Id="rId52" Type="http://schemas.openxmlformats.org/officeDocument/2006/relationships/image" Target="../media/image105.JPG"/><Relationship Id="rId60" Type="http://schemas.openxmlformats.org/officeDocument/2006/relationships/hyperlink" Target="https://illustcenter.com/2021/12/24/rdesign_09405/" TargetMode="External"/><Relationship Id="rId4" Type="http://schemas.openxmlformats.org/officeDocument/2006/relationships/image" Target="../media/image82.jpg"/><Relationship Id="rId9" Type="http://schemas.openxmlformats.org/officeDocument/2006/relationships/hyperlink" Target="https://muryoirasuto.yenisezondizi.com/7837174823642468999/%E8%AA%95%E7%94%9F%E6%97%A5%E3%82%B1%E3%83%BC%E3%82%AD%E3%81%AE%E6%9E%A0%E3%83%BB%E3%83%95%E3%83%AC%E3%83%BC%E3%83%A0%E3%82%A4%E3%83%A9%E3%82%B9%E3%83%88-%E5%9C%92%E3%81%A0%E3%82%88%E3%82%8A%E3%80%8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FA9771B-127C-96AF-0175-58F8FFAE0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4486"/>
          <a:stretch/>
        </p:blipFill>
        <p:spPr>
          <a:xfrm>
            <a:off x="0" y="1087"/>
            <a:ext cx="12192000" cy="2151423"/>
          </a:xfrm>
          <a:prstGeom prst="rect">
            <a:avLst/>
          </a:prstGeom>
        </p:spPr>
      </p:pic>
      <p:sp>
        <p:nvSpPr>
          <p:cNvPr id="3" name="テキスト ボックス 116">
            <a:extLst>
              <a:ext uri="{FF2B5EF4-FFF2-40B4-BE49-F238E27FC236}">
                <a16:creationId xmlns:a16="http://schemas.microsoft.com/office/drawing/2014/main" id="{6A24A952-ED59-23C8-52DF-7B43BCE4A541}"/>
              </a:ext>
            </a:extLst>
          </p:cNvPr>
          <p:cNvSpPr txBox="1"/>
          <p:nvPr/>
        </p:nvSpPr>
        <p:spPr>
          <a:xfrm>
            <a:off x="952673" y="65972"/>
            <a:ext cx="4128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看護ルナ・ステーション兼六</a:t>
            </a:r>
          </a:p>
          <a:p>
            <a:r>
              <a:rPr kumimoji="1" lang="ja-JP" altLang="en-US" sz="28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小規模多機能ホーム　</a:t>
            </a:r>
            <a:endParaRPr kumimoji="1" lang="en-US" altLang="ja-JP" sz="28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B29C16-CA89-E8F8-0ABC-9C73631B0D92}"/>
              </a:ext>
            </a:extLst>
          </p:cNvPr>
          <p:cNvSpPr txBox="1"/>
          <p:nvPr/>
        </p:nvSpPr>
        <p:spPr>
          <a:xfrm>
            <a:off x="3219217" y="1126568"/>
            <a:ext cx="7237551" cy="17851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solidFill>
                  <a:srgbClr val="FF3399"/>
                </a:solidFill>
                <a:ea typeface="游ゴシック"/>
                <a:cs typeface="Calibri"/>
              </a:rPr>
              <a:t> </a:t>
            </a:r>
            <a:r>
              <a:rPr lang="ja-JP" altLang="en-US" sz="11000" b="1" dirty="0">
                <a:solidFill>
                  <a:srgbClr val="FF3399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Calibri"/>
              </a:rPr>
              <a:t>小春日和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96626C4-7762-5CC5-0D9E-DFCC78C3E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979811">
            <a:off x="5656806" y="10998028"/>
            <a:ext cx="1030300" cy="91913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927D879-59EA-4BF3-F504-42DE85FC3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998346" y="3835981"/>
            <a:ext cx="2463134" cy="24631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987D25C-EA39-42B1-7BE7-136D5659D4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165916" y="2379423"/>
            <a:ext cx="12579361" cy="2381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7EB267-8FFF-AA12-09EE-3278D4C56C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V="1">
            <a:off x="18160679" y="4732667"/>
            <a:ext cx="7182837" cy="7544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B509BE-B7F2-0A8B-AC9A-AAFEED82F0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0786100" y="8601288"/>
            <a:ext cx="4141798" cy="207089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B9389AA-2CC3-25CC-318F-A1A0905C1F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3113141" y="7317695"/>
            <a:ext cx="3365536" cy="434699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469741-D478-2DF2-BFBA-3D82EF7225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20837139">
            <a:off x="5093806" y="13694046"/>
            <a:ext cx="1207375" cy="120737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65DD206-1600-6F2E-A66D-6A74AE94E16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30371" b="33336"/>
          <a:stretch/>
        </p:blipFill>
        <p:spPr>
          <a:xfrm>
            <a:off x="110516" y="8151646"/>
            <a:ext cx="12081484" cy="335096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731EC8C-F238-9926-F655-1830189DD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1345218" y="4724413"/>
            <a:ext cx="2435412" cy="17210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63A26BA-ADB2-A8AC-CF11-210E5E4E42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21345219" y="1720585"/>
            <a:ext cx="1514782" cy="151478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6E948A0-E536-3790-38A7-53D4397ED9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22014923" y="7313749"/>
            <a:ext cx="3065785" cy="217000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8F5E6EE-F4B9-4EF7-69A0-73EE9B2E904D}"/>
              </a:ext>
            </a:extLst>
          </p:cNvPr>
          <p:cNvSpPr txBox="1"/>
          <p:nvPr/>
        </p:nvSpPr>
        <p:spPr>
          <a:xfrm>
            <a:off x="9212878" y="1922521"/>
            <a:ext cx="3199223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solidFill>
                  <a:srgbClr val="FF3399"/>
                </a:solidFill>
                <a:ea typeface="游ゴシック"/>
                <a:cs typeface="Calibri"/>
              </a:rPr>
              <a:t> </a:t>
            </a:r>
            <a:r>
              <a:rPr lang="en-US" altLang="ja-JP" sz="4800" b="1" dirty="0">
                <a:solidFill>
                  <a:srgbClr val="FF3399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Calibri"/>
              </a:rPr>
              <a:t>11</a:t>
            </a:r>
            <a:r>
              <a:rPr lang="ja-JP" altLang="en-US" sz="4800" b="1" dirty="0">
                <a:solidFill>
                  <a:srgbClr val="FF3399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Calibri"/>
              </a:rPr>
              <a:t>月号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8B1A66B1-D57C-9476-0F7D-4A3BA7DD0E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rot="2038784">
            <a:off x="224697" y="4356922"/>
            <a:ext cx="974603" cy="92428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0409FDF-D930-7CD0-5DED-63A14E00552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 rot="20797560">
            <a:off x="22944804" y="244198"/>
            <a:ext cx="2431461" cy="2104733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6060CE6-9EA1-CED1-3E73-6885502936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 rot="1095886">
            <a:off x="23929631" y="3438079"/>
            <a:ext cx="1132974" cy="1132974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F2D2CF1-4FA0-7BF6-24A3-0F6D046E748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 rot="20889059">
            <a:off x="20204859" y="-337831"/>
            <a:ext cx="2928799" cy="292879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F8913327-CE8B-E1AA-F6C0-6152ED1F0CC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 rot="21004631">
            <a:off x="5879287" y="7614013"/>
            <a:ext cx="1835920" cy="183592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1778D5C7-0618-F011-BE72-A0DD738B169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10444942" y="10006564"/>
            <a:ext cx="1579891" cy="1579891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650A19F-E425-2120-D2F4-8A16F6AE0E8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24308899" y="2213064"/>
            <a:ext cx="2169778" cy="2169778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237043C1-3467-E46C-9591-52614891255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21297722" y="13569402"/>
            <a:ext cx="2442241" cy="2442241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D11DC462-47E5-7DBC-5E4B-F459B99E2E7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18621623" y="12669844"/>
            <a:ext cx="2947875" cy="294787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7386CADC-A63A-ABB4-0EB5-4EEC35DA4BC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tretch>
            <a:fillRect/>
          </a:stretch>
        </p:blipFill>
        <p:spPr>
          <a:xfrm>
            <a:off x="18273059" y="14487209"/>
            <a:ext cx="3829551" cy="2010174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C85A0B28-7E42-2420-2940-36C8063AD54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7"/>
              </a:ext>
            </a:extLst>
          </a:blip>
          <a:stretch>
            <a:fillRect/>
          </a:stretch>
        </p:blipFill>
        <p:spPr>
          <a:xfrm>
            <a:off x="15875861" y="14092600"/>
            <a:ext cx="3547256" cy="2297654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8FC09436-AAEE-06A5-FCA3-C79498E29F4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9"/>
              </a:ext>
            </a:extLst>
          </a:blip>
          <a:stretch>
            <a:fillRect/>
          </a:stretch>
        </p:blipFill>
        <p:spPr>
          <a:xfrm>
            <a:off x="15661485" y="13723594"/>
            <a:ext cx="1473937" cy="2066051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C48D5DB5-117D-4FD3-ACFE-499C6E16D40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21321427" y="11970081"/>
            <a:ext cx="3389629" cy="2542222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DD252E18-6CBE-5930-D04E-87B138DF7B9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3"/>
              </a:ext>
            </a:extLst>
          </a:blip>
          <a:stretch>
            <a:fillRect/>
          </a:stretch>
        </p:blipFill>
        <p:spPr>
          <a:xfrm rot="21029250">
            <a:off x="14243945" y="10441086"/>
            <a:ext cx="2409352" cy="2457347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5274C3A6-5E4A-41F1-19A5-F0AF07D25FC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7800424" y="11098882"/>
            <a:ext cx="2686253" cy="2686253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0AE7F207-77A0-8138-B850-8C488BD9BC1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7"/>
              </a:ext>
            </a:extLst>
          </a:blip>
          <a:stretch>
            <a:fillRect/>
          </a:stretch>
        </p:blipFill>
        <p:spPr>
          <a:xfrm>
            <a:off x="23073767" y="14487209"/>
            <a:ext cx="2938075" cy="1994218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7BE4E56B-813A-9AF6-A429-CC3D2EF484B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22635990" y="10695296"/>
            <a:ext cx="3228828" cy="3365156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CCE927D7-E9ED-DB34-2928-89858657DDA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 rot="20974185">
            <a:off x="20640350" y="11181259"/>
            <a:ext cx="1801780" cy="1801780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51CCC330-B907-BF5F-B2C8-CC6126EF429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3"/>
              </a:ext>
            </a:extLst>
          </a:blip>
          <a:stretch>
            <a:fillRect/>
          </a:stretch>
        </p:blipFill>
        <p:spPr>
          <a:xfrm>
            <a:off x="22821654" y="13288936"/>
            <a:ext cx="2857500" cy="2857500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E014AB8A-8BCC-3D08-F656-E990EDF2598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21809585" y="14079784"/>
            <a:ext cx="3706303" cy="2599045"/>
          </a:xfrm>
          <a:prstGeom prst="rect">
            <a:avLst/>
          </a:prstGeom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CA16737E-DBC5-A786-8EE7-7B7B0C886A6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7"/>
              </a:ext>
            </a:extLst>
          </a:blip>
          <a:stretch>
            <a:fillRect/>
          </a:stretch>
        </p:blipFill>
        <p:spPr>
          <a:xfrm>
            <a:off x="15777654" y="11317029"/>
            <a:ext cx="2062159" cy="2062159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EE3CCDB9-75DD-5FD6-7C4D-2507C45D0B4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14487304" y="10167972"/>
            <a:ext cx="1861195" cy="1200471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9C7D03A7-352C-5EAB-2752-A31C15D58E9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1"/>
              </a:ext>
            </a:extLst>
          </a:blip>
          <a:stretch>
            <a:fillRect/>
          </a:stretch>
        </p:blipFill>
        <p:spPr>
          <a:xfrm>
            <a:off x="17605345" y="11229794"/>
            <a:ext cx="2963951" cy="1389991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7563DF05-91DD-55EA-27EB-B84550DAA22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tretch>
            <a:fillRect/>
          </a:stretch>
        </p:blipFill>
        <p:spPr>
          <a:xfrm>
            <a:off x="17609729" y="9926368"/>
            <a:ext cx="1619614" cy="1599619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47126C0C-CF10-C587-A292-9466F81DBF7D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5"/>
              </a:ext>
            </a:extLst>
          </a:blip>
          <a:stretch>
            <a:fillRect/>
          </a:stretch>
        </p:blipFill>
        <p:spPr>
          <a:xfrm>
            <a:off x="19538830" y="12209652"/>
            <a:ext cx="2702041" cy="16346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9FE5033-2AA7-EE32-BDE6-89D2B284F104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7"/>
              </a:ext>
            </a:extLst>
          </a:blip>
          <a:stretch>
            <a:fillRect/>
          </a:stretch>
        </p:blipFill>
        <p:spPr>
          <a:xfrm>
            <a:off x="12412751" y="13266137"/>
            <a:ext cx="3985703" cy="272491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A3F6BA7-9007-5281-FD67-C10A7C66C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3075" r="55128"/>
          <a:stretch/>
        </p:blipFill>
        <p:spPr>
          <a:xfrm>
            <a:off x="25671" y="13485006"/>
            <a:ext cx="3846624" cy="284269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518E057-65E8-F948-B8B7-0BA3E041483D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9"/>
              </a:ext>
            </a:extLst>
          </a:blip>
          <a:stretch>
            <a:fillRect/>
          </a:stretch>
        </p:blipFill>
        <p:spPr>
          <a:xfrm>
            <a:off x="15345606" y="11116002"/>
            <a:ext cx="2555369" cy="191652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D2E70B4-ED7D-1035-79A1-92A1E724660E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1"/>
              </a:ext>
            </a:extLst>
          </a:blip>
          <a:stretch>
            <a:fillRect/>
          </a:stretch>
        </p:blipFill>
        <p:spPr>
          <a:xfrm>
            <a:off x="13075227" y="11269347"/>
            <a:ext cx="2270139" cy="1816111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0EFC4717-7344-59E7-9E10-7B2F725C7748}"/>
              </a:ext>
            </a:extLst>
          </p:cNvPr>
          <p:cNvPicPr>
            <a:picLocks noChangeAspect="1"/>
          </p:cNvPicPr>
          <p:nvPr/>
        </p:nvPicPr>
        <p:blipFill rotWithShape="1"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3"/>
              </a:ext>
            </a:extLst>
          </a:blip>
          <a:srcRect b="70717"/>
          <a:stretch/>
        </p:blipFill>
        <p:spPr>
          <a:xfrm>
            <a:off x="13242378" y="13101426"/>
            <a:ext cx="6096000" cy="1785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96DA717-4DEB-AACA-2772-FBCA7431556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5"/>
              </a:ext>
            </a:extLst>
          </a:blip>
          <a:stretch>
            <a:fillRect/>
          </a:stretch>
        </p:blipFill>
        <p:spPr>
          <a:xfrm rot="20620976">
            <a:off x="19911102" y="10490166"/>
            <a:ext cx="1119218" cy="1024369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CF8F9C17-70D9-2E93-EBFD-4AEE3E631A3F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7"/>
              </a:ext>
            </a:extLst>
          </a:blip>
          <a:stretch>
            <a:fillRect/>
          </a:stretch>
        </p:blipFill>
        <p:spPr>
          <a:xfrm rot="789439">
            <a:off x="15954751" y="9292394"/>
            <a:ext cx="1367229" cy="12305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7A2BB6-8B89-60DA-C9A3-170A25C1FF70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9"/>
              </a:ext>
            </a:extLst>
          </a:blip>
          <a:stretch>
            <a:fillRect/>
          </a:stretch>
        </p:blipFill>
        <p:spPr>
          <a:xfrm>
            <a:off x="18531149" y="5328897"/>
            <a:ext cx="3247751" cy="22987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C304CF6-4A28-916B-4AFF-DAFE194F0499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1"/>
              </a:ext>
            </a:extLst>
          </a:blip>
          <a:stretch>
            <a:fillRect/>
          </a:stretch>
        </p:blipFill>
        <p:spPr>
          <a:xfrm>
            <a:off x="16428122" y="6108808"/>
            <a:ext cx="3876507" cy="290738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E69F0E6-EC92-B09B-C6F7-98C798F0DFE1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3"/>
              </a:ext>
            </a:extLst>
          </a:blip>
          <a:stretch>
            <a:fillRect/>
          </a:stretch>
        </p:blipFill>
        <p:spPr>
          <a:xfrm>
            <a:off x="14405602" y="5714178"/>
            <a:ext cx="3216258" cy="321625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D99B292-E9E9-1020-DC48-5BF5A4B5D45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5"/>
              </a:ext>
            </a:extLst>
          </a:blip>
          <a:stretch>
            <a:fillRect/>
          </a:stretch>
        </p:blipFill>
        <p:spPr>
          <a:xfrm>
            <a:off x="14154653" y="5460145"/>
            <a:ext cx="3450692" cy="258421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C2D00B8-A7F0-9CDE-7D38-A4566FABEEF2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7"/>
              </a:ext>
            </a:extLst>
          </a:blip>
          <a:stretch>
            <a:fillRect/>
          </a:stretch>
        </p:blipFill>
        <p:spPr>
          <a:xfrm>
            <a:off x="13643497" y="6276300"/>
            <a:ext cx="3159021" cy="237100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0981C552-50C9-FFE0-3245-72514CD121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9"/>
              </a:ext>
            </a:extLst>
          </a:blip>
          <a:stretch>
            <a:fillRect/>
          </a:stretch>
        </p:blipFill>
        <p:spPr>
          <a:xfrm>
            <a:off x="13392658" y="4293269"/>
            <a:ext cx="3413870" cy="2560403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BB4A361-0020-D9D3-A718-9A497BD3D99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1"/>
              </a:ext>
            </a:extLst>
          </a:blip>
          <a:stretch>
            <a:fillRect/>
          </a:stretch>
        </p:blipFill>
        <p:spPr>
          <a:xfrm>
            <a:off x="13847317" y="4865407"/>
            <a:ext cx="2948115" cy="2948115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4E0FF93-C5CE-B447-4DF6-9EF1921D8785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3"/>
              </a:ext>
            </a:extLst>
          </a:blip>
          <a:stretch>
            <a:fillRect/>
          </a:stretch>
        </p:blipFill>
        <p:spPr>
          <a:xfrm>
            <a:off x="13401036" y="5312390"/>
            <a:ext cx="3049755" cy="2287316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2503EA6D-8E26-5290-E184-D737B148E84A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5"/>
              </a:ext>
            </a:extLst>
          </a:blip>
          <a:stretch>
            <a:fillRect/>
          </a:stretch>
        </p:blipFill>
        <p:spPr>
          <a:xfrm>
            <a:off x="16845250" y="12775104"/>
            <a:ext cx="3730111" cy="3314845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15102962-28E3-8CB0-F8F9-2BD9A7CCAA3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7"/>
              </a:ext>
            </a:extLst>
          </a:blip>
          <a:stretch>
            <a:fillRect/>
          </a:stretch>
        </p:blipFill>
        <p:spPr>
          <a:xfrm>
            <a:off x="18498846" y="8793279"/>
            <a:ext cx="1846186" cy="1903285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E7656ADB-EDAF-979A-CEF4-C85646F2A746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9"/>
              </a:ext>
            </a:extLst>
          </a:blip>
          <a:stretch>
            <a:fillRect/>
          </a:stretch>
        </p:blipFill>
        <p:spPr>
          <a:xfrm>
            <a:off x="13363920" y="14060452"/>
            <a:ext cx="1194359" cy="1767772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892DBC27-1F07-F28C-DD57-4DFE3F5A1A4E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1"/>
              </a:ext>
            </a:extLst>
          </a:blip>
          <a:stretch>
            <a:fillRect/>
          </a:stretch>
        </p:blipFill>
        <p:spPr>
          <a:xfrm>
            <a:off x="15231346" y="8824434"/>
            <a:ext cx="1606120" cy="1879839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1A82D9A6-3827-417A-4D9B-4A1FFB31E091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3"/>
              </a:ext>
            </a:extLst>
          </a:blip>
          <a:stretch>
            <a:fillRect/>
          </a:stretch>
        </p:blipFill>
        <p:spPr>
          <a:xfrm>
            <a:off x="16370255" y="8930665"/>
            <a:ext cx="2782246" cy="2986394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6A61D094-A37A-1A33-FC8F-3C075FB2D75A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5"/>
              </a:ext>
            </a:extLst>
          </a:blip>
          <a:stretch>
            <a:fillRect/>
          </a:stretch>
        </p:blipFill>
        <p:spPr>
          <a:xfrm>
            <a:off x="16867605" y="8821842"/>
            <a:ext cx="3278165" cy="259794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9156B9D-812C-6294-9F0C-B7B4372066A3}"/>
              </a:ext>
            </a:extLst>
          </p:cNvPr>
          <p:cNvPicPr>
            <a:picLocks noChangeAspect="1"/>
          </p:cNvPicPr>
          <p:nvPr/>
        </p:nvPicPr>
        <p:blipFill rotWithShape="1"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25724" b="2278"/>
          <a:stretch/>
        </p:blipFill>
        <p:spPr>
          <a:xfrm rot="217601">
            <a:off x="9012505" y="11424585"/>
            <a:ext cx="2852615" cy="259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3B6498AB-2ADB-BCCD-4C2B-3D50721039EF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16094" r="27816" b="32816"/>
          <a:stretch/>
        </p:blipFill>
        <p:spPr>
          <a:xfrm rot="6163366">
            <a:off x="5855417" y="12042862"/>
            <a:ext cx="2991093" cy="211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403FCC8C-A3F3-BB27-2F27-A84F155424AF}"/>
              </a:ext>
            </a:extLst>
          </p:cNvPr>
          <p:cNvPicPr>
            <a:picLocks noChangeAspect="1"/>
          </p:cNvPicPr>
          <p:nvPr/>
        </p:nvPicPr>
        <p:blipFill rotWithShape="1"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5" b="5070"/>
          <a:stretch/>
        </p:blipFill>
        <p:spPr>
          <a:xfrm rot="5163030">
            <a:off x="9136517" y="5286337"/>
            <a:ext cx="3069094" cy="249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F8A3C3E5-A8E2-A0FD-82F7-5A1E88C2BA4D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636" r="25388" b="10564"/>
          <a:stretch/>
        </p:blipFill>
        <p:spPr>
          <a:xfrm rot="1373373">
            <a:off x="6588776" y="5309949"/>
            <a:ext cx="2502977" cy="286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96110E14-0E12-4296-7A51-A52CBA741402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5816" r="15728" b="4009"/>
          <a:stretch/>
        </p:blipFill>
        <p:spPr>
          <a:xfrm rot="8679992">
            <a:off x="3062467" y="11691309"/>
            <a:ext cx="2590749" cy="261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B34EC503-BF88-5377-9AED-50AC63A819E7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10271" r="6253" b="1"/>
          <a:stretch/>
        </p:blipFill>
        <p:spPr>
          <a:xfrm rot="3482264">
            <a:off x="3059048" y="6298416"/>
            <a:ext cx="3017521" cy="257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532FE4DB-8047-ABC9-6489-89C5B3B8CB6D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4658" r="11452" b="7465"/>
          <a:stretch/>
        </p:blipFill>
        <p:spPr>
          <a:xfrm rot="5071320">
            <a:off x="-113218" y="5572877"/>
            <a:ext cx="3169827" cy="227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FD8E6608-20DD-9523-3F95-1AE0C25AA245}"/>
              </a:ext>
            </a:extLst>
          </p:cNvPr>
          <p:cNvPicPr>
            <a:picLocks noChangeAspect="1"/>
          </p:cNvPicPr>
          <p:nvPr/>
        </p:nvPicPr>
        <p:blipFill rotWithShape="1"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7460" r="28889" b="3915"/>
          <a:stretch/>
        </p:blipFill>
        <p:spPr>
          <a:xfrm rot="10166042">
            <a:off x="163891" y="10670661"/>
            <a:ext cx="1990159" cy="279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D24DD3F1-B235-7BFC-F487-2643216474A1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5"/>
              </a:ext>
            </a:extLst>
          </a:blip>
          <a:stretch>
            <a:fillRect/>
          </a:stretch>
        </p:blipFill>
        <p:spPr>
          <a:xfrm>
            <a:off x="16675179" y="5038653"/>
            <a:ext cx="11198710" cy="1835311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F3B67E00-54C8-924B-E45C-2DB0CE1DCE8A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5"/>
              </a:ext>
            </a:extLst>
          </a:blip>
          <a:stretch>
            <a:fillRect/>
          </a:stretch>
        </p:blipFill>
        <p:spPr>
          <a:xfrm>
            <a:off x="13414821" y="14892961"/>
            <a:ext cx="8414078" cy="2032463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E252ED21-F5E5-0275-43F9-01682D5A1AF7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7"/>
              </a:ext>
            </a:extLst>
          </a:blip>
          <a:stretch>
            <a:fillRect/>
          </a:stretch>
        </p:blipFill>
        <p:spPr>
          <a:xfrm>
            <a:off x="14220420" y="13397316"/>
            <a:ext cx="1988983" cy="1988983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266615D8-C6DB-A374-3772-17D5449C5EE1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9"/>
              </a:ext>
            </a:extLst>
          </a:blip>
          <a:stretch>
            <a:fillRect/>
          </a:stretch>
        </p:blipFill>
        <p:spPr>
          <a:xfrm>
            <a:off x="14572341" y="11634053"/>
            <a:ext cx="3390658" cy="3390658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2B3251AC-AF69-19A5-D0EC-DE6F3971BB14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1"/>
              </a:ext>
            </a:extLst>
          </a:blip>
          <a:stretch>
            <a:fillRect/>
          </a:stretch>
        </p:blipFill>
        <p:spPr>
          <a:xfrm>
            <a:off x="14657080" y="14347808"/>
            <a:ext cx="4115278" cy="1090337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F08D0889-F40F-83A0-C987-70E21AAA1103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3"/>
              </a:ext>
            </a:extLst>
          </a:blip>
          <a:stretch>
            <a:fillRect/>
          </a:stretch>
        </p:blipFill>
        <p:spPr>
          <a:xfrm>
            <a:off x="15748157" y="14213345"/>
            <a:ext cx="3926775" cy="1690004"/>
          </a:xfrm>
          <a:prstGeom prst="rect">
            <a:avLst/>
          </a:prstGeom>
        </p:spPr>
      </p:pic>
      <p:pic>
        <p:nvPicPr>
          <p:cNvPr id="113" name="図 112">
            <a:extLst>
              <a:ext uri="{FF2B5EF4-FFF2-40B4-BE49-F238E27FC236}">
                <a16:creationId xmlns:a16="http://schemas.microsoft.com/office/drawing/2014/main" id="{8447E392-670E-F636-63C3-E20CAAA37667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5"/>
              </a:ext>
            </a:extLst>
          </a:blip>
          <a:stretch>
            <a:fillRect/>
          </a:stretch>
        </p:blipFill>
        <p:spPr>
          <a:xfrm>
            <a:off x="2213853" y="11074601"/>
            <a:ext cx="1441520" cy="1098033"/>
          </a:xfrm>
          <a:prstGeom prst="rect">
            <a:avLst/>
          </a:prstGeom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4539A49F-E581-354D-3C84-8DF1812D1F09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7"/>
              </a:ext>
            </a:extLst>
          </a:blip>
          <a:stretch>
            <a:fillRect/>
          </a:stretch>
        </p:blipFill>
        <p:spPr>
          <a:xfrm>
            <a:off x="23647157" y="7710373"/>
            <a:ext cx="1952501" cy="2488733"/>
          </a:xfrm>
          <a:prstGeom prst="rect">
            <a:avLst/>
          </a:prstGeom>
        </p:spPr>
      </p:pic>
      <p:pic>
        <p:nvPicPr>
          <p:cNvPr id="117" name="図 116">
            <a:extLst>
              <a:ext uri="{FF2B5EF4-FFF2-40B4-BE49-F238E27FC236}">
                <a16:creationId xmlns:a16="http://schemas.microsoft.com/office/drawing/2014/main" id="{E2E54D9C-B9C7-A91E-3290-2E3E27633724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9"/>
              </a:ext>
            </a:extLst>
          </a:blip>
          <a:stretch>
            <a:fillRect/>
          </a:stretch>
        </p:blipFill>
        <p:spPr>
          <a:xfrm>
            <a:off x="23403145" y="8391675"/>
            <a:ext cx="2315080" cy="2736768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79B678B0-4EDA-9401-CFEA-5C5B31017301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1"/>
              </a:ext>
            </a:extLst>
          </a:blip>
          <a:stretch>
            <a:fillRect/>
          </a:stretch>
        </p:blipFill>
        <p:spPr>
          <a:xfrm>
            <a:off x="13529471" y="3188743"/>
            <a:ext cx="1345678" cy="1166703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3FF7AF00-C702-AAA1-3494-CAFE475CD389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3"/>
              </a:ext>
            </a:extLst>
          </a:blip>
          <a:stretch>
            <a:fillRect/>
          </a:stretch>
        </p:blipFill>
        <p:spPr>
          <a:xfrm>
            <a:off x="8292429" y="14327366"/>
            <a:ext cx="1793781" cy="1793781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CD679AF7-F082-F0A6-5004-9F6020934ED4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5"/>
              </a:ext>
            </a:extLst>
          </a:blip>
          <a:stretch>
            <a:fillRect/>
          </a:stretch>
        </p:blipFill>
        <p:spPr>
          <a:xfrm rot="21094523">
            <a:off x="3281920" y="14312519"/>
            <a:ext cx="1766537" cy="1854864"/>
          </a:xfrm>
          <a:prstGeom prst="rect">
            <a:avLst/>
          </a:prstGeom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id="{2619CCE4-8DED-42F6-97F1-B0A25246BB06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7"/>
              </a:ext>
            </a:extLst>
          </a:blip>
          <a:stretch>
            <a:fillRect/>
          </a:stretch>
        </p:blipFill>
        <p:spPr>
          <a:xfrm>
            <a:off x="19531028" y="13739593"/>
            <a:ext cx="2811669" cy="2811669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586B4D61-6345-4F4B-2735-4C5CDBC5EBD5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9"/>
              </a:ext>
            </a:extLst>
          </a:blip>
          <a:stretch>
            <a:fillRect/>
          </a:stretch>
        </p:blipFill>
        <p:spPr>
          <a:xfrm>
            <a:off x="22183596" y="13602312"/>
            <a:ext cx="2568436" cy="2568436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F4476CBE-0F77-1BAD-639D-46657B5DC9D7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1"/>
              </a:ext>
            </a:extLst>
          </a:blip>
          <a:stretch>
            <a:fillRect/>
          </a:stretch>
        </p:blipFill>
        <p:spPr>
          <a:xfrm>
            <a:off x="2445989" y="5304481"/>
            <a:ext cx="1610665" cy="1608654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B1E4955B-184F-3754-6850-A46E733189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 rot="214445">
            <a:off x="10106954" y="14195510"/>
            <a:ext cx="2029971" cy="2029971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5BD284B6-B9DB-F33A-5AB9-320290FB429B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5"/>
              </a:ext>
            </a:extLst>
          </a:blip>
          <a:stretch>
            <a:fillRect/>
          </a:stretch>
        </p:blipFill>
        <p:spPr>
          <a:xfrm>
            <a:off x="5464161" y="4962572"/>
            <a:ext cx="1441520" cy="1098033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817297D1-01B8-9E7A-063A-E670C8220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952529">
            <a:off x="1982927" y="13003397"/>
            <a:ext cx="1030300" cy="919139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7D8E18A1-219B-4EF5-5534-A47B367451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rot="1169275">
            <a:off x="20044440" y="3734828"/>
            <a:ext cx="974603" cy="924289"/>
          </a:xfrm>
          <a:prstGeom prst="rect">
            <a:avLst/>
          </a:prstGeom>
        </p:spPr>
      </p:pic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306B3AA6-AD51-7118-0BAD-430D4892F918}"/>
              </a:ext>
            </a:extLst>
          </p:cNvPr>
          <p:cNvSpPr/>
          <p:nvPr/>
        </p:nvSpPr>
        <p:spPr>
          <a:xfrm>
            <a:off x="6773259" y="10356331"/>
            <a:ext cx="38619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お菓子くれなきゃ</a:t>
            </a:r>
            <a:endParaRPr lang="en-US" altLang="ja-JP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2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いたずらしちゃうぞ～</a:t>
            </a:r>
          </a:p>
        </p:txBody>
      </p:sp>
      <p:pic>
        <p:nvPicPr>
          <p:cNvPr id="144" name="図 143">
            <a:extLst>
              <a:ext uri="{FF2B5EF4-FFF2-40B4-BE49-F238E27FC236}">
                <a16:creationId xmlns:a16="http://schemas.microsoft.com/office/drawing/2014/main" id="{55923164-349B-3D89-2800-E6390053B1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rot="1169275">
            <a:off x="8268617" y="13426828"/>
            <a:ext cx="974603" cy="924289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B7B554EC-B5F2-9540-D6A8-3637F728E6B3}"/>
              </a:ext>
            </a:extLst>
          </p:cNvPr>
          <p:cNvPicPr>
            <a:picLocks noChangeAspect="1"/>
          </p:cNvPicPr>
          <p:nvPr/>
        </p:nvPicPr>
        <p:blipFill rotWithShape="1"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8" t="60368" b="14261"/>
          <a:stretch/>
        </p:blipFill>
        <p:spPr>
          <a:xfrm rot="21229042">
            <a:off x="5954733" y="14483284"/>
            <a:ext cx="2099873" cy="165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A6197E7E-43DF-20AA-87F9-83EB901D400B}"/>
              </a:ext>
            </a:extLst>
          </p:cNvPr>
          <p:cNvSpPr/>
          <p:nvPr/>
        </p:nvSpPr>
        <p:spPr>
          <a:xfrm>
            <a:off x="1045519" y="8099287"/>
            <a:ext cx="2499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決めポーズ！</a:t>
            </a:r>
            <a:endParaRPr lang="en-US" altLang="ja-JP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20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178D106-8ADE-3B23-9F90-BF079CB44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0" y="1230656"/>
            <a:ext cx="12068374" cy="624996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7181441F-5406-9344-7D41-883EFDD46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03505" y="10825151"/>
            <a:ext cx="5802086" cy="439348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6CCA87F-0E5F-0F95-1837-0732AA85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840808" y="14835071"/>
            <a:ext cx="3411763" cy="265169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C9B5B4-8244-03C5-AAB9-6EE65320CEE5}"/>
              </a:ext>
            </a:extLst>
          </p:cNvPr>
          <p:cNvSpPr/>
          <p:nvPr/>
        </p:nvSpPr>
        <p:spPr>
          <a:xfrm>
            <a:off x="7625481" y="13561635"/>
            <a:ext cx="33149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※</a:t>
            </a:r>
            <a:r>
              <a:rPr lang="ja-JP" alt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予定なので、</a:t>
            </a:r>
            <a:endParaRPr lang="en-US" altLang="ja-JP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変更になる場合あります。</a:t>
            </a:r>
            <a:endParaRPr lang="ja-JP" altLang="en-US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CBB0E9-98D7-DC89-4B74-1D143511E891}"/>
              </a:ext>
            </a:extLst>
          </p:cNvPr>
          <p:cNvSpPr/>
          <p:nvPr/>
        </p:nvSpPr>
        <p:spPr>
          <a:xfrm>
            <a:off x="6947797" y="11644782"/>
            <a:ext cx="37501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来月の予定</a:t>
            </a:r>
            <a:endParaRPr lang="ja-JP" altLang="en-US" sz="4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E3487A1B-319B-BB4B-1710-12D2B233C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011683" y="14178011"/>
            <a:ext cx="3316104" cy="2674554"/>
          </a:xfrm>
          <a:prstGeom prst="rect">
            <a:avLst/>
          </a:prstGeom>
        </p:spPr>
      </p:pic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6602113-87B4-87FA-FED3-92C4C0A0BD8C}"/>
              </a:ext>
            </a:extLst>
          </p:cNvPr>
          <p:cNvSpPr/>
          <p:nvPr/>
        </p:nvSpPr>
        <p:spPr>
          <a:xfrm>
            <a:off x="14480137" y="13451240"/>
            <a:ext cx="29220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r>
              <a:rPr lang="ja-JP" altLang="en-US" sz="32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　</a:t>
            </a:r>
            <a:r>
              <a:rPr lang="en-US" altLang="ja-JP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altLang="ja-JP" sz="32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irthday</a:t>
            </a:r>
            <a:endParaRPr lang="ja-JP" altLang="en-US" sz="32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BC5B69C9-0D07-BB01-BD81-A68178F4B8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1229079">
            <a:off x="13232814" y="13019086"/>
            <a:ext cx="1240415" cy="1240415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8729A41-1EE5-456B-4F04-707D2A1ADF57}"/>
              </a:ext>
            </a:extLst>
          </p:cNvPr>
          <p:cNvSpPr/>
          <p:nvPr/>
        </p:nvSpPr>
        <p:spPr>
          <a:xfrm>
            <a:off x="-4115416" y="5950278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ja-JP" alt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88F1283D-8AF6-A80D-2FD1-98D89D6CA0DC}"/>
              </a:ext>
            </a:extLst>
          </p:cNvPr>
          <p:cNvSpPr/>
          <p:nvPr/>
        </p:nvSpPr>
        <p:spPr>
          <a:xfrm>
            <a:off x="301120" y="13021895"/>
            <a:ext cx="525929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altLang="ja-JP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ご相談、お問い合わせ受付中！</a:t>
            </a:r>
            <a:endParaRPr lang="en-US" altLang="ja-JP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お気軽にご連絡ください。</a:t>
            </a:r>
            <a:endParaRPr lang="en-US" altLang="ja-JP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☎</a:t>
            </a:r>
            <a:r>
              <a:rPr lang="en-US" altLang="ja-JP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076-213-5294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0984B5FA-D135-38CA-87E9-E39BD21B1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4860833" y="15239768"/>
            <a:ext cx="1999436" cy="203246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D87F41C-057E-1F1F-4288-985ABBC2C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6681818" y="15038697"/>
            <a:ext cx="2062811" cy="2062811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B1439A7-6AEF-29D6-E3D9-AB6B28D33B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866630">
            <a:off x="22445249" y="11505723"/>
            <a:ext cx="1029984" cy="1029984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EB976381-21DD-B87D-E889-3D10478BA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3069545" y="9497395"/>
            <a:ext cx="878435" cy="83631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2BE3D2CA-C10B-01CF-7567-9EE70E4834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488829" y="6031410"/>
            <a:ext cx="1209129" cy="1096652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2BE13144-ADBF-A27B-1823-68A994607C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2208410" y="6086987"/>
            <a:ext cx="1064457" cy="106445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F26EFF7-D7DA-BF40-9BD5-86933B0C550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919880" y="3839164"/>
            <a:ext cx="1495497" cy="149549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6548EC9-CD41-BBE8-8834-D5FAA865CF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17323741" y="4264755"/>
            <a:ext cx="1435713" cy="86858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61743BA-94E2-36A5-28E3-6BC7D582C8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13323617" y="3759439"/>
            <a:ext cx="1495496" cy="160287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110BBB4C-3116-38F0-A8D7-3FABBFF2C6B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17931301" y="5294484"/>
            <a:ext cx="1195144" cy="77086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7886557-48AD-BC5D-5AB8-8F5715E77822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rcRect t="55075"/>
          <a:stretch/>
        </p:blipFill>
        <p:spPr>
          <a:xfrm rot="21354343">
            <a:off x="23614371" y="14339341"/>
            <a:ext cx="3511268" cy="1691562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FE606C35-6B96-C5B5-8C65-A535DECB4BE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22472273" y="14004914"/>
            <a:ext cx="4104334" cy="27944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472161C-0B41-15C6-7EA3-815CA25AC8E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rcRect t="70973" b="14927"/>
          <a:stretch/>
        </p:blipFill>
        <p:spPr>
          <a:xfrm>
            <a:off x="13486708" y="530463"/>
            <a:ext cx="12192000" cy="135070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864D599-F450-2B91-943D-E080A4D31E4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rcRect t="26367" b="25375"/>
          <a:stretch/>
        </p:blipFill>
        <p:spPr>
          <a:xfrm>
            <a:off x="0" y="0"/>
            <a:ext cx="12184150" cy="12306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7272E74-AEC3-CE26-69A7-9F59D0CBB90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13948392" y="1296944"/>
            <a:ext cx="12192000" cy="224676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17A1439-75D8-F806-1C53-F367426362F2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rcRect b="84126"/>
          <a:stretch/>
        </p:blipFill>
        <p:spPr>
          <a:xfrm>
            <a:off x="13486708" y="-186056"/>
            <a:ext cx="12192000" cy="152062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4CC9208-883C-1F1D-3390-D9618D748A7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rcRect t="14586" b="66217"/>
          <a:stretch/>
        </p:blipFill>
        <p:spPr>
          <a:xfrm>
            <a:off x="13632318" y="741569"/>
            <a:ext cx="12192000" cy="183891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75083CD-117C-D5E5-7DE7-F357114EC73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rcRect t="26367" b="25375"/>
          <a:stretch/>
        </p:blipFill>
        <p:spPr>
          <a:xfrm>
            <a:off x="0" y="14887777"/>
            <a:ext cx="12184150" cy="136822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306D3978-055A-277A-7A1A-544254CD51C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20107040" y="13369362"/>
            <a:ext cx="3633663" cy="406558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35CB95-0965-AEC7-DA01-8510863F773A}"/>
              </a:ext>
            </a:extLst>
          </p:cNvPr>
          <p:cNvSpPr/>
          <p:nvPr/>
        </p:nvSpPr>
        <p:spPr>
          <a:xfrm>
            <a:off x="7104001" y="12430263"/>
            <a:ext cx="375016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誕生会</a:t>
            </a:r>
            <a:endParaRPr lang="en-US" altLang="ja-JP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周年イベント？！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1C1109C-AEE6-0CA3-2450-69E42BCE84D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24492808" y="11297977"/>
            <a:ext cx="2112167" cy="211216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E3CC541-7B5D-0776-55C0-22818E2452DB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6349" r="12831" b="531"/>
          <a:stretch/>
        </p:blipFill>
        <p:spPr>
          <a:xfrm rot="21224199">
            <a:off x="8015119" y="2822624"/>
            <a:ext cx="2836563" cy="281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A1D19A8-F06A-0B4F-C7D1-26AB51F3D40A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8021" r="14202" b="13261"/>
          <a:stretch/>
        </p:blipFill>
        <p:spPr>
          <a:xfrm rot="5858850">
            <a:off x="4327869" y="3014695"/>
            <a:ext cx="3490774" cy="258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734E7CE-BD3C-6058-C43C-2A50FB5FE4B8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3" b="9421"/>
          <a:stretch/>
        </p:blipFill>
        <p:spPr>
          <a:xfrm rot="4872099">
            <a:off x="1306486" y="3289247"/>
            <a:ext cx="3027392" cy="23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4E53378-A023-0F95-B20F-5BB2A090585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 rot="21158412">
            <a:off x="4912845" y="4208337"/>
            <a:ext cx="1092757" cy="1126553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7BCFE82-5405-FAA6-611F-EF5048E7C8E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 rot="815875">
            <a:off x="9663039" y="4440697"/>
            <a:ext cx="1092757" cy="1126553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B6D1320-6388-217B-C028-692E16236381}"/>
              </a:ext>
            </a:extLst>
          </p:cNvPr>
          <p:cNvSpPr/>
          <p:nvPr/>
        </p:nvSpPr>
        <p:spPr>
          <a:xfrm>
            <a:off x="3176886" y="6086987"/>
            <a:ext cx="62744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誕生日おめでとうございます！</a:t>
            </a:r>
            <a:endParaRPr lang="ja-JP" alt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EA680BE3-0239-E80D-FE67-3BCC212C5FFC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t="-153" r="13789" b="44935"/>
          <a:stretch/>
        </p:blipFill>
        <p:spPr>
          <a:xfrm rot="4943447">
            <a:off x="-443879" y="8461355"/>
            <a:ext cx="3567588" cy="213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0201C0F3-5067-4479-32DE-5B60F1C48B39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9190" r="12230" b="4225"/>
          <a:stretch/>
        </p:blipFill>
        <p:spPr>
          <a:xfrm rot="5584977">
            <a:off x="2747229" y="7667625"/>
            <a:ext cx="2014609" cy="244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EC746B5F-0C23-1A53-E9EC-1D5A58325710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6544" r="12604" b="3761"/>
          <a:stretch/>
        </p:blipFill>
        <p:spPr>
          <a:xfrm rot="5103323">
            <a:off x="6724727" y="7941065"/>
            <a:ext cx="2672464" cy="212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6070DAE4-DB47-0D82-7B72-075ADA88999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2332" r="35439" b="10732"/>
          <a:stretch/>
        </p:blipFill>
        <p:spPr>
          <a:xfrm rot="5400000">
            <a:off x="9488001" y="7675646"/>
            <a:ext cx="2082601" cy="232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DA4D3651-EFEB-6BF6-7E2F-23DA2BC33DB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 rot="557070">
            <a:off x="5551914" y="9199867"/>
            <a:ext cx="1540523" cy="1825399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2B4CF3E5-2D87-EAB8-7C7E-307ED2E0785E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6"/>
              </a:ext>
            </a:extLst>
          </a:blip>
          <a:stretch>
            <a:fillRect/>
          </a:stretch>
        </p:blipFill>
        <p:spPr>
          <a:xfrm rot="1853567">
            <a:off x="5530237" y="7451536"/>
            <a:ext cx="1489891" cy="1489891"/>
          </a:xfrm>
          <a:prstGeom prst="rect">
            <a:avLst/>
          </a:prstGeom>
        </p:spPr>
      </p:pic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632A31E5-C132-0C8C-092F-718792442430}"/>
              </a:ext>
            </a:extLst>
          </p:cNvPr>
          <p:cNvSpPr/>
          <p:nvPr/>
        </p:nvSpPr>
        <p:spPr>
          <a:xfrm>
            <a:off x="6960134" y="10248798"/>
            <a:ext cx="49824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どんな</a:t>
            </a:r>
            <a:r>
              <a:rPr lang="ja-JP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髪型にしましょうか？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2F2E5F59-13A0-D986-65EC-C24E53969F7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24492808" y="3920665"/>
            <a:ext cx="1844486" cy="1537072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168AF3CC-8A95-5633-57D4-1C37D5A8512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0"/>
              </a:ext>
            </a:extLst>
          </a:blip>
          <a:stretch>
            <a:fillRect/>
          </a:stretch>
        </p:blipFill>
        <p:spPr>
          <a:xfrm rot="444027">
            <a:off x="2561805" y="9768951"/>
            <a:ext cx="1905501" cy="1429126"/>
          </a:xfrm>
          <a:prstGeom prst="rect">
            <a:avLst/>
          </a:prstGeom>
        </p:spPr>
      </p:pic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9DEAE5C8-B64D-B58A-F536-FB5307F86775}"/>
              </a:ext>
            </a:extLst>
          </p:cNvPr>
          <p:cNvSpPr/>
          <p:nvPr/>
        </p:nvSpPr>
        <p:spPr>
          <a:xfrm>
            <a:off x="1230310" y="7491174"/>
            <a:ext cx="16450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すごろく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0257C899-0FAE-D565-5B7D-C6D9ADE99673}"/>
              </a:ext>
            </a:extLst>
          </p:cNvPr>
          <p:cNvSpPr/>
          <p:nvPr/>
        </p:nvSpPr>
        <p:spPr>
          <a:xfrm>
            <a:off x="861527" y="11133662"/>
            <a:ext cx="5710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いつも皆さんもりあがってます♪</a:t>
            </a: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75818514-D9FA-2F77-D62D-C35AB074AA34}"/>
              </a:ext>
            </a:extLst>
          </p:cNvPr>
          <p:cNvSpPr/>
          <p:nvPr/>
        </p:nvSpPr>
        <p:spPr>
          <a:xfrm>
            <a:off x="10879936" y="7426281"/>
            <a:ext cx="1124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カット</a:t>
            </a: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13D5A3F7-CB3C-3C17-71A5-C16803454658}"/>
              </a:ext>
            </a:extLst>
          </p:cNvPr>
          <p:cNvSpPr/>
          <p:nvPr/>
        </p:nvSpPr>
        <p:spPr>
          <a:xfrm>
            <a:off x="-421933" y="12122032"/>
            <a:ext cx="7149881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寒い日</a:t>
            </a:r>
            <a:r>
              <a:rPr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が続き衣替えの季節になりました。</a:t>
            </a:r>
            <a:endParaRPr lang="en-US" altLang="ja-JP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行書体" panose="03000600000000000000" pitchFamily="66" charset="-128"/>
              <a:ea typeface="HGS行書体" panose="03000600000000000000" pitchFamily="66" charset="-128"/>
            </a:endParaRPr>
          </a:p>
          <a:p>
            <a:pPr algn="ctr"/>
            <a:r>
              <a:rPr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感染症も増えてくる時期ですので</a:t>
            </a:r>
            <a:endParaRPr lang="en-US" altLang="ja-JP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行書体" panose="03000600000000000000" pitchFamily="66" charset="-128"/>
              <a:ea typeface="HGS行書体" panose="03000600000000000000" pitchFamily="66" charset="-128"/>
            </a:endParaRPr>
          </a:p>
          <a:p>
            <a:pPr algn="ctr"/>
            <a:r>
              <a:rPr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行書体" panose="03000600000000000000" pitchFamily="66" charset="-128"/>
                <a:ea typeface="HGS行書体" panose="03000600000000000000" pitchFamily="66" charset="-128"/>
              </a:rPr>
              <a:t>体調を崩さないようにお過ごしください。</a:t>
            </a:r>
            <a:endParaRPr lang="en-US" altLang="ja-JP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行書体" panose="03000600000000000000" pitchFamily="66" charset="-128"/>
              <a:ea typeface="HGS行書体" panose="03000600000000000000" pitchFamily="66" charset="-128"/>
            </a:endParaRPr>
          </a:p>
          <a:p>
            <a:pPr algn="ctr"/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0592BA6F-72F1-4FDF-BE8F-698C0BBE486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137963" y="11345404"/>
            <a:ext cx="849508" cy="849508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311A1B9A-DECA-7CE7-28ED-BC7BEAB0477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5202925" y="13269083"/>
            <a:ext cx="871388" cy="8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35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9179</TotalTime>
  <Words>97</Words>
  <Application>Microsoft Office PowerPoint</Application>
  <PresentationFormat>ユーザー設定</PresentationFormat>
  <Paragraphs>25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HGP教科書体</vt:lpstr>
      <vt:lpstr>HGP創英角ﾎﾟｯﾌﾟ体</vt:lpstr>
      <vt:lpstr>HGS行書体</vt:lpstr>
      <vt:lpstr>UD デジタル 教科書体 NP-B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user</cp:lastModifiedBy>
  <cp:revision>146</cp:revision>
  <cp:lastPrinted>2023-10-31T08:45:47Z</cp:lastPrinted>
  <dcterms:created xsi:type="dcterms:W3CDTF">2022-12-27T05:38:54Z</dcterms:created>
  <dcterms:modified xsi:type="dcterms:W3CDTF">2023-10-31T09:36:14Z</dcterms:modified>
</cp:coreProperties>
</file>